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1528" y="-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0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8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0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6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5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7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7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5780-50FD-4A62-8D17-F49246E2BE77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46DFF-E746-4F3E-A6A4-CD2A4502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6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 title="Image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1426892" y="525872"/>
            <a:ext cx="2381250" cy="800100"/>
          </a:xfrm>
          <a:prstGeom prst="rect">
            <a:avLst/>
          </a:prstGeom>
          <a:noFill/>
        </p:spPr>
      </p:pic>
      <p:pic>
        <p:nvPicPr>
          <p:cNvPr id="1026" name="Picture 2" descr="Learn To Skate USA">
            <a:extLst>
              <a:ext uri="{FF2B5EF4-FFF2-40B4-BE49-F238E27FC236}">
                <a16:creationId xmlns:a16="http://schemas.microsoft.com/office/drawing/2014/main" id="{25C89667-F1A3-21FD-F920-D663828A5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855" y="343247"/>
            <a:ext cx="1067497" cy="116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511192-8B91-DA9B-34BF-B721D6A86F3E}"/>
              </a:ext>
            </a:extLst>
          </p:cNvPr>
          <p:cNvSpPr txBox="1"/>
          <p:nvPr/>
        </p:nvSpPr>
        <p:spPr>
          <a:xfrm>
            <a:off x="390293" y="1508598"/>
            <a:ext cx="6088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2023-2024 Learn To Skate </a:t>
            </a:r>
            <a:endParaRPr 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E4D9D9-68B5-D080-E7CB-8FD7EECE5956}"/>
              </a:ext>
            </a:extLst>
          </p:cNvPr>
          <p:cNvSpPr txBox="1"/>
          <p:nvPr/>
        </p:nvSpPr>
        <p:spPr>
          <a:xfrm>
            <a:off x="524107" y="2216484"/>
            <a:ext cx="60885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014" marR="216345" indent="2362"/>
            <a:r>
              <a:rPr lang="en-US" sz="1200" b="0" i="0" u="none" strike="noStrike" dirty="0">
                <a:solidFill>
                  <a:srgbClr val="231F20"/>
                </a:solidFill>
                <a:effectLst/>
              </a:rPr>
              <a:t>Looking to ice skate? Manitowoc Country Figure Skating Club offers Learn to Skate</a:t>
            </a:r>
          </a:p>
          <a:p>
            <a:pPr marL="62014" marR="216345" indent="2362"/>
            <a:r>
              <a:rPr lang="en-US" sz="1200" b="0" i="0" u="none" strike="noStrike" dirty="0">
                <a:solidFill>
                  <a:srgbClr val="231F20"/>
                </a:solidFill>
                <a:effectLst/>
              </a:rPr>
              <a:t>Classes at the Manitowoc County Ice Center (MCIC) on Tuesday and Wednesday evenings.</a:t>
            </a:r>
          </a:p>
          <a:p>
            <a:pPr marL="62014" marR="216345" indent="2362"/>
            <a:r>
              <a:rPr lang="en-US" sz="1200" b="0" i="0" u="none" strike="noStrike" dirty="0">
                <a:solidFill>
                  <a:srgbClr val="231F20"/>
                </a:solidFill>
                <a:effectLst/>
              </a:rPr>
              <a:t>Classes meet once a week for a half hour for skaters ages 4 – adult. Skate rental is available</a:t>
            </a:r>
          </a:p>
          <a:p>
            <a:pPr marL="62014" marR="216345" indent="2362"/>
            <a:r>
              <a:rPr lang="en-US" sz="1200" b="0" i="0" u="none" strike="noStrike" dirty="0">
                <a:solidFill>
                  <a:srgbClr val="231F20"/>
                </a:solidFill>
                <a:effectLst/>
              </a:rPr>
              <a:t>for $2 per class. Upon completion of the class, skater will receive a badge for passing.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24A1EB-204C-4959-819D-4A2865E009ED}"/>
              </a:ext>
            </a:extLst>
          </p:cNvPr>
          <p:cNvSpPr txBox="1"/>
          <p:nvPr/>
        </p:nvSpPr>
        <p:spPr>
          <a:xfrm>
            <a:off x="591015" y="3089096"/>
            <a:ext cx="6088566" cy="979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93" rtl="0">
              <a:spcBef>
                <a:spcPts val="1329"/>
              </a:spcBef>
              <a:spcAft>
                <a:spcPts val="0"/>
              </a:spcAft>
            </a:pPr>
            <a:r>
              <a:rPr lang="en-US" b="1" i="0" u="none" strike="noStrike" dirty="0">
                <a:solidFill>
                  <a:srgbClr val="231F20"/>
                </a:solidFill>
                <a:effectLst/>
              </a:rPr>
              <a:t>New Skaters! </a:t>
            </a:r>
            <a:endParaRPr lang="en-US" b="0" dirty="0">
              <a:effectLst/>
            </a:endParaRPr>
          </a:p>
          <a:p>
            <a:pPr marL="17564" marR="943483" indent="-9487" rtl="0">
              <a:spcBef>
                <a:spcPts val="600"/>
              </a:spcBef>
              <a:spcAft>
                <a:spcPts val="0"/>
              </a:spcAft>
            </a:pPr>
            <a:r>
              <a:rPr lang="en-US" sz="1400" b="1" i="0" u="none" strike="noStrike" dirty="0">
                <a:solidFill>
                  <a:srgbClr val="231F20"/>
                </a:solidFill>
                <a:effectLst/>
              </a:rPr>
              <a:t>Session </a:t>
            </a:r>
            <a:r>
              <a:rPr lang="en-US" sz="1400" b="1" dirty="0">
                <a:solidFill>
                  <a:srgbClr val="231F20"/>
                </a:solidFill>
              </a:rPr>
              <a:t>3</a:t>
            </a:r>
            <a:r>
              <a:rPr lang="en-US" sz="1400" b="1" i="0" u="none" strike="noStrike" dirty="0">
                <a:solidFill>
                  <a:srgbClr val="231F20"/>
                </a:solidFill>
                <a:effectLst/>
              </a:rPr>
              <a:t>: Classes start January 2 or January 3</a:t>
            </a:r>
          </a:p>
          <a:p>
            <a:pPr marL="17564" marR="943483" indent="-9487" rtl="0">
              <a:spcBef>
                <a:spcPts val="69"/>
              </a:spcBef>
              <a:spcAft>
                <a:spcPts val="0"/>
              </a:spcAft>
            </a:pPr>
            <a:endParaRPr lang="en-US" sz="500" b="1" dirty="0">
              <a:solidFill>
                <a:srgbClr val="231F20"/>
              </a:solidFill>
            </a:endParaRPr>
          </a:p>
          <a:p>
            <a:pPr marL="17564" marR="943483" indent="-9487" rtl="0">
              <a:spcBef>
                <a:spcPts val="69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231F20"/>
                </a:solidFill>
              </a:rPr>
              <a:t>Class </a:t>
            </a:r>
            <a:r>
              <a:rPr lang="en-US" sz="1200" b="1" i="0" u="none" strike="noStrike" dirty="0">
                <a:solidFill>
                  <a:srgbClr val="231F20"/>
                </a:solidFill>
                <a:effectLst/>
              </a:rPr>
              <a:t>Times: </a:t>
            </a:r>
            <a:endParaRPr 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7313D1-0DEA-04D6-A8B4-2AF2E1C40711}"/>
              </a:ext>
            </a:extLst>
          </p:cNvPr>
          <p:cNvSpPr txBox="1"/>
          <p:nvPr/>
        </p:nvSpPr>
        <p:spPr>
          <a:xfrm>
            <a:off x="3122341" y="4942340"/>
            <a:ext cx="3557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0"/>
              </a:spcAft>
            </a:pPr>
            <a:r>
              <a:rPr lang="en-US" sz="1200" b="1" i="0" u="sng" strike="noStrike" dirty="0">
                <a:solidFill>
                  <a:srgbClr val="040503"/>
                </a:solidFill>
                <a:effectLst/>
              </a:rPr>
              <a:t>Session 3:</a:t>
            </a:r>
            <a:r>
              <a:rPr lang="en-US" sz="1200" b="1" i="0" u="none" strike="noStrike" dirty="0">
                <a:solidFill>
                  <a:srgbClr val="040503"/>
                </a:solidFill>
                <a:effectLst/>
              </a:rPr>
              <a:t> </a:t>
            </a:r>
          </a:p>
          <a:p>
            <a:pPr rtl="0">
              <a:spcAft>
                <a:spcPts val="0"/>
              </a:spcAft>
            </a:pPr>
            <a:r>
              <a:rPr lang="en-US" sz="1100" b="1" i="0" strike="noStrike" dirty="0">
                <a:solidFill>
                  <a:srgbClr val="040503"/>
                </a:solidFill>
                <a:effectLst/>
              </a:rPr>
              <a:t>Registration: 	</a:t>
            </a:r>
            <a:r>
              <a:rPr lang="en-US" sz="1100" i="0" strike="noStrike" dirty="0">
                <a:solidFill>
                  <a:srgbClr val="040503"/>
                </a:solidFill>
                <a:effectLst/>
              </a:rPr>
              <a:t>December 19	5:30 p.m. - 6:45 p.m.</a:t>
            </a:r>
          </a:p>
          <a:p>
            <a:pPr rtl="0">
              <a:spcAft>
                <a:spcPts val="0"/>
              </a:spcAft>
            </a:pPr>
            <a:r>
              <a:rPr lang="en-US" sz="1100" dirty="0">
                <a:solidFill>
                  <a:srgbClr val="040503"/>
                </a:solidFill>
              </a:rPr>
              <a:t>		December 20	5:00 p.m. – 6:15 p.m.</a:t>
            </a:r>
            <a:endParaRPr lang="en-US" sz="1100" i="0" strike="noStrike" dirty="0">
              <a:solidFill>
                <a:srgbClr val="040503"/>
              </a:solidFill>
              <a:effectLst/>
            </a:endParaRPr>
          </a:p>
          <a:p>
            <a:pPr rtl="0">
              <a:spcAft>
                <a:spcPts val="0"/>
              </a:spcAft>
            </a:pPr>
            <a:r>
              <a:rPr lang="en-US" sz="1100" b="1" i="0" strike="noStrike" dirty="0">
                <a:solidFill>
                  <a:srgbClr val="040503"/>
                </a:solidFill>
                <a:effectLst/>
              </a:rPr>
              <a:t>Tuesday Classes: </a:t>
            </a:r>
            <a:r>
              <a:rPr lang="en-US" sz="1100" i="0" strike="noStrike" dirty="0">
                <a:solidFill>
                  <a:srgbClr val="040503"/>
                </a:solidFill>
                <a:effectLst/>
              </a:rPr>
              <a:t>January 2 – February 6</a:t>
            </a:r>
          </a:p>
          <a:p>
            <a:pPr rtl="0">
              <a:spcAft>
                <a:spcPts val="0"/>
              </a:spcAft>
            </a:pPr>
            <a:r>
              <a:rPr lang="en-US" sz="1100" b="1" i="0" strike="noStrike" dirty="0">
                <a:solidFill>
                  <a:srgbClr val="040503"/>
                </a:solidFill>
                <a:effectLst/>
              </a:rPr>
              <a:t>Wednesday Classes: </a:t>
            </a:r>
            <a:r>
              <a:rPr lang="en-US" sz="1100" i="0" strike="noStrike" dirty="0">
                <a:solidFill>
                  <a:srgbClr val="040503"/>
                </a:solidFill>
                <a:effectLst/>
              </a:rPr>
              <a:t>January 3 – February 7</a:t>
            </a:r>
            <a:endParaRPr lang="en-US" sz="1100" b="1" i="0" strike="noStrike" dirty="0">
              <a:solidFill>
                <a:srgbClr val="040503"/>
              </a:solidFill>
              <a:effectLst/>
            </a:endParaRPr>
          </a:p>
          <a:p>
            <a:pPr lvl="1"/>
            <a:r>
              <a:rPr lang="en-US" sz="1000" i="1" dirty="0">
                <a:solidFill>
                  <a:srgbClr val="040503"/>
                </a:solidFill>
              </a:rPr>
              <a:t>Tuesday + Wednesday Classes – 6 weeks</a:t>
            </a:r>
          </a:p>
          <a:p>
            <a:pPr lvl="2"/>
            <a:r>
              <a:rPr lang="en-US" sz="1000" dirty="0">
                <a:solidFill>
                  <a:srgbClr val="040503"/>
                </a:solidFill>
              </a:rPr>
              <a:t>$84 for the session</a:t>
            </a:r>
          </a:p>
          <a:p>
            <a:pPr lvl="2"/>
            <a:r>
              <a:rPr lang="en-US" sz="1000" dirty="0">
                <a:solidFill>
                  <a:srgbClr val="040503"/>
                </a:solidFill>
              </a:rPr>
              <a:t>$2 for skate rental per time</a:t>
            </a:r>
          </a:p>
          <a:p>
            <a:pPr lvl="2"/>
            <a:r>
              <a:rPr lang="en-US" sz="1000" b="1" i="1" dirty="0">
                <a:solidFill>
                  <a:srgbClr val="040503"/>
                </a:solidFill>
              </a:rPr>
              <a:t>6 weeks x $2 = $12 per session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2219B3BC-9BA5-8C7B-AC0E-F80F36B75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611165"/>
              </p:ext>
            </p:extLst>
          </p:nvPr>
        </p:nvGraphicFramePr>
        <p:xfrm>
          <a:off x="632832" y="3973576"/>
          <a:ext cx="5726151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854">
                  <a:extLst>
                    <a:ext uri="{9D8B030D-6E8A-4147-A177-3AD203B41FA5}">
                      <a16:colId xmlns:a16="http://schemas.microsoft.com/office/drawing/2014/main" val="566561059"/>
                    </a:ext>
                  </a:extLst>
                </a:gridCol>
                <a:gridCol w="1726580">
                  <a:extLst>
                    <a:ext uri="{9D8B030D-6E8A-4147-A177-3AD203B41FA5}">
                      <a16:colId xmlns:a16="http://schemas.microsoft.com/office/drawing/2014/main" val="755309899"/>
                    </a:ext>
                  </a:extLst>
                </a:gridCol>
                <a:gridCol w="1908717">
                  <a:extLst>
                    <a:ext uri="{9D8B030D-6E8A-4147-A177-3AD203B41FA5}">
                      <a16:colId xmlns:a16="http://schemas.microsoft.com/office/drawing/2014/main" val="2362512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5207" marR="419418" indent="-406" rtl="0">
                        <a:spcBef>
                          <a:spcPts val="157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231F20"/>
                          </a:solidFill>
                          <a:effectLst/>
                        </a:rPr>
                        <a:t>Tuesday Evenings: </a:t>
                      </a:r>
                    </a:p>
                    <a:p>
                      <a:pPr marL="5207" marR="419418" indent="-406" rtl="0">
                        <a:spcBef>
                          <a:spcPts val="157"/>
                        </a:spcBef>
                        <a:spcAft>
                          <a:spcPts val="0"/>
                        </a:spcAft>
                      </a:pPr>
                      <a:r>
                        <a:rPr lang="en-US" sz="750" b="0" i="1" u="none" strike="noStrike" dirty="0">
                          <a:solidFill>
                            <a:srgbClr val="231F20"/>
                          </a:solidFill>
                          <a:effectLst/>
                        </a:rPr>
                        <a:t>1/2, 1/9, 1/16, 1/23, 1/30, 2/6</a:t>
                      </a:r>
                      <a:endParaRPr lang="en-US" sz="750" b="0" dirty="0">
                        <a:effectLst/>
                      </a:endParaRPr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marL="57874" indent="8865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231F20"/>
                          </a:solidFill>
                          <a:effectLst/>
                        </a:rPr>
                        <a:t>Snowplow Sam 1</a:t>
                      </a:r>
                      <a:r>
                        <a:rPr lang="en-US" sz="1100" b="0" i="0" u="none" strike="noStrike" dirty="0">
                          <a:solidFill>
                            <a:srgbClr val="231F20"/>
                          </a:solidFill>
                          <a:effectLst/>
                        </a:rPr>
                        <a:t> </a:t>
                      </a:r>
                      <a:r>
                        <a:rPr lang="en-US" sz="800" b="0" i="1" u="none" strike="noStrike" dirty="0">
                          <a:solidFill>
                            <a:srgbClr val="231F20"/>
                          </a:solidFill>
                          <a:effectLst/>
                        </a:rPr>
                        <a:t>(Age 4-6) </a:t>
                      </a:r>
                    </a:p>
                    <a:p>
                      <a:pPr marL="57874" indent="8865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231F20"/>
                          </a:solidFill>
                          <a:effectLst/>
                        </a:rPr>
                        <a:t>Basic 1 </a:t>
                      </a:r>
                      <a:r>
                        <a:rPr lang="en-US" sz="800" b="0" i="1" u="none" strike="noStrike" dirty="0">
                          <a:solidFill>
                            <a:srgbClr val="231F20"/>
                          </a:solidFill>
                          <a:effectLst/>
                        </a:rPr>
                        <a:t>(Age 7 and up) </a:t>
                      </a:r>
                      <a:endParaRPr lang="en-US" sz="800" b="0" dirty="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17157" marR="18961" indent="953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231F20"/>
                          </a:solidFill>
                          <a:effectLst/>
                        </a:rPr>
                        <a:t>5:30 p.m. - 6:00 p.m. 6:00 p.m. - 6:30 p.m. </a:t>
                      </a:r>
                      <a:endParaRPr lang="en-US" sz="1100" b="0" dirty="0">
                        <a:effectLst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491692"/>
                  </a:ext>
                </a:extLst>
              </a:tr>
              <a:tr h="269843">
                <a:tc>
                  <a:txBody>
                    <a:bodyPr/>
                    <a:lstStyle/>
                    <a:p>
                      <a:pPr marR="155232" indent="-5613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231F20"/>
                          </a:solidFill>
                          <a:effectLst/>
                        </a:rPr>
                        <a:t>Wednesday Evenings: </a:t>
                      </a:r>
                    </a:p>
                    <a:p>
                      <a:pPr marL="5207" marR="419418" indent="-406" rtl="0">
                        <a:spcBef>
                          <a:spcPts val="157"/>
                        </a:spcBef>
                        <a:spcAft>
                          <a:spcPts val="0"/>
                        </a:spcAft>
                      </a:pPr>
                      <a:r>
                        <a:rPr lang="en-US" sz="800" b="0" i="1" u="none" strike="noStrike" dirty="0">
                          <a:solidFill>
                            <a:srgbClr val="231F20"/>
                          </a:solidFill>
                          <a:effectLst/>
                        </a:rPr>
                        <a:t>1/3, 1/10, 1/17, 1/24, 1/31, 2/7</a:t>
                      </a:r>
                      <a:endParaRPr lang="en-US" sz="800" b="0" dirty="0">
                        <a:effectLst/>
                      </a:endParaRPr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marL="57874" marR="0" lvl="0" indent="886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Snowplow Sam 1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(Age 4-6) </a:t>
                      </a:r>
                    </a:p>
                    <a:p>
                      <a:pPr marL="57874" marR="0" lvl="0" indent="886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Basic 1 </a:t>
                      </a:r>
                      <a:r>
                        <a:rPr kumimoji="0" lang="en-US" sz="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(Age 7 and up) 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5:00 p.m. – 5:30 p.m. </a:t>
                      </a:r>
                    </a:p>
                    <a:p>
                      <a:pPr algn="r"/>
                      <a:r>
                        <a:rPr lang="en-US" sz="1100" dirty="0"/>
                        <a:t>5:30 p.m. - 6:00 p.m.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048204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C6E46865-E1A7-9F53-87BA-36A0B6E410A3}"/>
              </a:ext>
            </a:extLst>
          </p:cNvPr>
          <p:cNvSpPr/>
          <p:nvPr/>
        </p:nvSpPr>
        <p:spPr>
          <a:xfrm>
            <a:off x="632832" y="3156002"/>
            <a:ext cx="5726151" cy="170149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B38A033-F90F-402B-77FF-E8F50D5F6B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404" y="6055672"/>
            <a:ext cx="1559644" cy="155964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5AB1AAF-7731-D7EB-F50A-83EC5A55DCBE}"/>
              </a:ext>
            </a:extLst>
          </p:cNvPr>
          <p:cNvSpPr/>
          <p:nvPr/>
        </p:nvSpPr>
        <p:spPr>
          <a:xfrm>
            <a:off x="632832" y="5018681"/>
            <a:ext cx="2288788" cy="913947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ysClr val="windowText" lastClr="000000"/>
                </a:solidFill>
              </a:rPr>
              <a:t>All registration for this will be online or mail-in. </a:t>
            </a:r>
          </a:p>
          <a:p>
            <a:pPr algn="ctr"/>
            <a:endParaRPr lang="en-US" sz="500" b="1" dirty="0">
              <a:solidFill>
                <a:sysClr val="windowText" lastClr="000000"/>
              </a:solidFill>
            </a:endParaRPr>
          </a:p>
          <a:p>
            <a:pPr algn="ctr"/>
            <a:endParaRPr lang="en-US" sz="1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b="1" dirty="0">
                <a:solidFill>
                  <a:sysClr val="windowText" lastClr="000000"/>
                </a:solidFill>
              </a:rPr>
              <a:t>www.manitowoccountyfsc.com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E42181-B170-D832-6E83-0D2C38C28F72}"/>
              </a:ext>
            </a:extLst>
          </p:cNvPr>
          <p:cNvSpPr/>
          <p:nvPr/>
        </p:nvSpPr>
        <p:spPr>
          <a:xfrm>
            <a:off x="632832" y="8668232"/>
            <a:ext cx="5726151" cy="269909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ysClr val="windowText" lastClr="000000"/>
                </a:solidFill>
              </a:rPr>
              <a:t>For additional information go to our website www.manitowoccountyfsc.com or call Chris Pawlowski at 920-973-6756.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558903-31FD-F43A-79D6-E9229F518D25}"/>
              </a:ext>
            </a:extLst>
          </p:cNvPr>
          <p:cNvSpPr txBox="1"/>
          <p:nvPr/>
        </p:nvSpPr>
        <p:spPr>
          <a:xfrm>
            <a:off x="3429000" y="6753541"/>
            <a:ext cx="2790593" cy="1723549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2024 Ice Show:</a:t>
            </a:r>
          </a:p>
          <a:p>
            <a:pPr algn="ctr"/>
            <a:r>
              <a:rPr lang="en-US" sz="1600" b="1" dirty="0"/>
              <a:t>“There’s No Place Like MCFSC”</a:t>
            </a:r>
          </a:p>
          <a:p>
            <a:r>
              <a:rPr lang="en-US" sz="1100" dirty="0"/>
              <a:t>   </a:t>
            </a:r>
            <a:r>
              <a:rPr lang="en-US" sz="1400" dirty="0"/>
              <a:t>Saturday, March 16, 2024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1:00 p.m.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4:00 p.m.</a:t>
            </a:r>
          </a:p>
          <a:p>
            <a:r>
              <a:rPr lang="en-US" sz="1400" dirty="0"/>
              <a:t>   Saturday, March 17, 2024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1:00 p.m.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4:00 p.m.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0B9343-9897-687C-00F6-DE363173CA44}"/>
              </a:ext>
            </a:extLst>
          </p:cNvPr>
          <p:cNvSpPr/>
          <p:nvPr/>
        </p:nvSpPr>
        <p:spPr>
          <a:xfrm>
            <a:off x="632832" y="7684800"/>
            <a:ext cx="2288788" cy="913947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ysClr val="windowText" lastClr="000000"/>
                </a:solidFill>
              </a:rPr>
              <a:t>Public Skate</a:t>
            </a:r>
          </a:p>
          <a:p>
            <a:pPr algn="ctr"/>
            <a:endParaRPr lang="en-US" sz="5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b="1" dirty="0">
                <a:solidFill>
                  <a:sysClr val="windowText" lastClr="000000"/>
                </a:solidFill>
              </a:rPr>
              <a:t>Saturdays &amp; Sundays</a:t>
            </a:r>
          </a:p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1:30 – 3:00 PM</a:t>
            </a:r>
          </a:p>
          <a:p>
            <a:pPr algn="ctr"/>
            <a:r>
              <a:rPr lang="en-US" sz="1000">
                <a:solidFill>
                  <a:sysClr val="windowText" lastClr="000000"/>
                </a:solidFill>
              </a:rPr>
              <a:t>Now through </a:t>
            </a:r>
            <a:r>
              <a:rPr lang="en-US" sz="1000" dirty="0">
                <a:solidFill>
                  <a:sysClr val="windowText" lastClr="000000"/>
                </a:solidFill>
              </a:rPr>
              <a:t>February 25</a:t>
            </a:r>
          </a:p>
        </p:txBody>
      </p:sp>
    </p:spTree>
    <p:extLst>
      <p:ext uri="{BB962C8B-B14F-4D97-AF65-F5344CB8AC3E}">
        <p14:creationId xmlns:p14="http://schemas.microsoft.com/office/powerpoint/2010/main" val="1179396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781</TotalTime>
  <Words>366</Words>
  <Application>Microsoft Office PowerPoint</Application>
  <PresentationFormat>Letter Paper (8.5x11 in)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Beam Suntory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Geren</dc:creator>
  <cp:lastModifiedBy>Melissa Geren</cp:lastModifiedBy>
  <cp:revision>6</cp:revision>
  <dcterms:created xsi:type="dcterms:W3CDTF">2023-09-02T03:45:22Z</dcterms:created>
  <dcterms:modified xsi:type="dcterms:W3CDTF">2023-12-06T15:05:55Z</dcterms:modified>
</cp:coreProperties>
</file>